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1314-9A51-4194-BAF4-6A4C38BB4190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70FAE1-AD72-4904-8CB3-37736B0DCA6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1314-9A51-4194-BAF4-6A4C38BB4190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0FAE1-AD72-4904-8CB3-37736B0DCA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1314-9A51-4194-BAF4-6A4C38BB4190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0FAE1-AD72-4904-8CB3-37736B0DCA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1314-9A51-4194-BAF4-6A4C38BB4190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0FAE1-AD72-4904-8CB3-37736B0DCA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1314-9A51-4194-BAF4-6A4C38BB4190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0FAE1-AD72-4904-8CB3-37736B0DCA6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1314-9A51-4194-BAF4-6A4C38BB4190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0FAE1-AD72-4904-8CB3-37736B0DCA6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1314-9A51-4194-BAF4-6A4C38BB4190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0FAE1-AD72-4904-8CB3-37736B0DCA6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1314-9A51-4194-BAF4-6A4C38BB4190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0FAE1-AD72-4904-8CB3-37736B0DCA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1314-9A51-4194-BAF4-6A4C38BB4190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0FAE1-AD72-4904-8CB3-37736B0DCA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1314-9A51-4194-BAF4-6A4C38BB4190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0FAE1-AD72-4904-8CB3-37736B0DCA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1314-9A51-4194-BAF4-6A4C38BB4190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0FAE1-AD72-4904-8CB3-37736B0DCA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CA61314-9A51-4194-BAF4-6A4C38BB4190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B70FAE1-AD72-4904-8CB3-37736B0DCA6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208823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ОБОЗНАЧЕНИЕ</a:t>
            </a:r>
            <a:br>
              <a:rPr lang="ru-RU" sz="3200" b="1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МЯГКОСТИ СОГЛАСНЫХ</a:t>
            </a:r>
            <a:br>
              <a:rPr lang="ru-RU" sz="3200" b="1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С ПОМОЩЬЮ</a:t>
            </a:r>
            <a:br>
              <a:rPr lang="ru-RU" sz="3200" b="1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МЯГКОГО ЗНАКА</a:t>
            </a:r>
            <a:endParaRPr lang="ru-RU" sz="3200" b="1" dirty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6300192" y="4869160"/>
            <a:ext cx="2304256" cy="864096"/>
          </a:xfrm>
        </p:spPr>
        <p:txBody>
          <a:bodyPr>
            <a:normAutofit/>
          </a:bodyPr>
          <a:lstStyle/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учитель – логопед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МОУ СОШ № 24 г. Подольска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Панова Любовь Сергеевна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Любаша\Pictures\0_67009_132a3c74_X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24944"/>
            <a:ext cx="2580923" cy="316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6627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504056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Проверь себя.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0324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Ол</a:t>
            </a:r>
            <a:r>
              <a:rPr lang="ru-RU" sz="4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  каталас</a:t>
            </a:r>
            <a:r>
              <a:rPr lang="ru-RU" sz="4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на  кон</a:t>
            </a:r>
            <a:r>
              <a:rPr lang="ru-RU" sz="4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ках.</a:t>
            </a:r>
          </a:p>
          <a:p>
            <a:pPr marL="0" indent="0" algn="just">
              <a:buNone/>
            </a:pP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Мал</a:t>
            </a:r>
            <a:r>
              <a:rPr lang="ru-RU" sz="4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чик  надел  пал</a:t>
            </a:r>
            <a:r>
              <a:rPr lang="ru-RU" sz="4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то.</a:t>
            </a:r>
          </a:p>
          <a:p>
            <a:pPr marL="0" indent="0" algn="just">
              <a:buNone/>
            </a:pP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Снегир</a:t>
            </a:r>
            <a:r>
              <a:rPr lang="ru-RU" sz="4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спрятался  под  ел</a:t>
            </a:r>
            <a:r>
              <a:rPr lang="ru-RU" sz="4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Овал 3"/>
          <p:cNvSpPr/>
          <p:nvPr/>
        </p:nvSpPr>
        <p:spPr>
          <a:xfrm>
            <a:off x="2195736" y="3538832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462168" y="2060848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444208" y="2060848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890612" y="2060458"/>
            <a:ext cx="161108" cy="14440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749766" y="3543395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826716" y="5090090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270480" y="5001429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3512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432048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Составь из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слов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предложение. Запиши его.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поляну, вышел, лось, на, большой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Любаша\Pictures\60849581_48396_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969123"/>
            <a:ext cx="5020703" cy="431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4757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04056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Составь из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слов предложение. Запиши его.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пузырь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надула</a:t>
            </a:r>
            <a:r>
              <a:rPr lang="ru-RU" sz="3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Ольга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мыльный</a:t>
            </a:r>
            <a:endParaRPr lang="ru-RU" sz="3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Любаша\Pictures\9473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53684"/>
            <a:ext cx="5184576" cy="411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4005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576064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Запомни!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Мягкий знак, 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важный </a:t>
            </a:r>
            <a:r>
              <a: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знак,</a:t>
            </a:r>
            <a:br>
              <a: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Без него нел</a:t>
            </a:r>
            <a:r>
              <a:rPr lang="ru-RU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зя 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никак</a:t>
            </a:r>
            <a:r>
              <a: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Без него не написат</a:t>
            </a:r>
            <a:r>
              <a:rPr lang="ru-RU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Тридцат</a:t>
            </a:r>
            <a:r>
              <a:rPr lang="ru-RU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двадцат</a:t>
            </a:r>
            <a:r>
              <a:rPr lang="ru-RU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десят</a:t>
            </a:r>
            <a:r>
              <a:rPr lang="ru-RU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пят</a:t>
            </a:r>
            <a:r>
              <a:rPr lang="ru-RU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Вместо шест</a:t>
            </a:r>
            <a:r>
              <a:rPr lang="ru-RU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получим шест.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Вместо </a:t>
            </a:r>
            <a:r>
              <a: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ест</a:t>
            </a:r>
            <a:r>
              <a:rPr lang="ru-RU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получим ест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Станут пенками пен</a:t>
            </a:r>
            <a:r>
              <a:rPr lang="ru-RU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ки.</a:t>
            </a:r>
            <a:br>
              <a: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Уголками – угол</a:t>
            </a:r>
            <a:r>
              <a:rPr lang="ru-RU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ки.</a:t>
            </a:r>
            <a:br>
              <a: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Бан</a:t>
            </a:r>
            <a:r>
              <a:rPr lang="ru-RU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 в банку превратит</a:t>
            </a:r>
            <a:r>
              <a:rPr lang="ru-RU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ся,</a:t>
            </a:r>
            <a:br>
              <a: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Вот, что может получит</a:t>
            </a:r>
            <a:r>
              <a:rPr lang="ru-RU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ся.</a:t>
            </a:r>
            <a:br>
              <a: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Если будем забыват</a:t>
            </a:r>
            <a:r>
              <a:rPr lang="ru-RU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Мягкий знак в словах писат</a:t>
            </a:r>
            <a:r>
              <a:rPr lang="ru-RU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261423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24136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Молодцы!!!</a:t>
            </a:r>
            <a:endParaRPr lang="ru-RU" sz="4000" b="1" dirty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194" name="Picture 2" descr="C:\Users\Любаша\Pictures\Pism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5688632" cy="426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6825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332656"/>
            <a:ext cx="3672408" cy="136815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dirty="0">
                <a:solidFill>
                  <a:schemeClr val="tx1"/>
                </a:solidFill>
                <a:effectLst/>
              </a:rPr>
              <a:t>Что за буква, кто узнает:</a:t>
            </a:r>
            <a:br>
              <a:rPr lang="ru-RU" sz="2000" dirty="0">
                <a:solidFill>
                  <a:schemeClr val="tx1"/>
                </a:solidFill>
                <a:effectLst/>
              </a:rPr>
            </a:br>
            <a:r>
              <a:rPr lang="ru-RU" sz="2000" dirty="0">
                <a:solidFill>
                  <a:schemeClr val="tx1"/>
                </a:solidFill>
                <a:effectLst/>
              </a:rPr>
              <a:t>Звука не обозначает,</a:t>
            </a:r>
            <a:br>
              <a:rPr lang="ru-RU" sz="2000" dirty="0">
                <a:solidFill>
                  <a:schemeClr val="tx1"/>
                </a:solidFill>
                <a:effectLst/>
              </a:rPr>
            </a:br>
            <a:r>
              <a:rPr lang="ru-RU" sz="2000" dirty="0">
                <a:solidFill>
                  <a:schemeClr val="tx1"/>
                </a:solidFill>
                <a:effectLst/>
              </a:rPr>
              <a:t>Может только показать,</a:t>
            </a:r>
            <a:br>
              <a:rPr lang="ru-RU" sz="2000" dirty="0">
                <a:solidFill>
                  <a:schemeClr val="tx1"/>
                </a:solidFill>
                <a:effectLst/>
              </a:rPr>
            </a:br>
            <a:r>
              <a:rPr lang="ru-RU" sz="2000" dirty="0">
                <a:solidFill>
                  <a:schemeClr val="tx1"/>
                </a:solidFill>
                <a:effectLst/>
              </a:rPr>
              <a:t>Как согласную читать.</a:t>
            </a:r>
          </a:p>
        </p:txBody>
      </p:sp>
      <p:pic>
        <p:nvPicPr>
          <p:cNvPr id="2051" name="Picture 3" descr="C:\Users\Любаша\Pictures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44824"/>
            <a:ext cx="364477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457200" lvl="1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О Н И				К О Н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Picture 2" descr="C:\Users\Любаша\Pictures\1237835945_animals_horses__004307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34627"/>
            <a:ext cx="374441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1475656" y="5517232"/>
            <a:ext cx="288032" cy="288032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962620" y="5517232"/>
            <a:ext cx="288032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483768" y="5517232"/>
            <a:ext cx="288032" cy="28803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084168" y="5517232"/>
            <a:ext cx="288032" cy="288032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020272" y="5517232"/>
            <a:ext cx="288032" cy="28803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544958" y="5517232"/>
            <a:ext cx="288032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962186" y="5517232"/>
            <a:ext cx="288032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0361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576064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Запиши слова в единственном числе.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3960440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Лоси - …,   двери - …,   олени - …, </a:t>
            </a:r>
          </a:p>
          <a:p>
            <a:pPr marL="0" indent="0">
              <a:buNone/>
            </a:pP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звери - …,   гуси - …,   пни - …,  </a:t>
            </a:r>
          </a:p>
          <a:p>
            <a:pPr marL="0" indent="0">
              <a:buNone/>
            </a:pP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рыси - …, медведи - …, тетради - …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7091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504056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Определи место мягкого знака в слове.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Любаша\Pictures\myagkij_znak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720080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0517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432048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«Спрячь» мягкий знак в середину слова.</a:t>
            </a:r>
            <a:endParaRPr lang="ru-RU" sz="2000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285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0" indent="0">
              <a:buNone/>
            </a:pP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П Е </a:t>
            </a:r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  П Е </a:t>
            </a:r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 И</a:t>
            </a:r>
          </a:p>
          <a:p>
            <a:pPr marL="0" indent="0">
              <a:buNone/>
            </a:pP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У Г О </a:t>
            </a:r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У Г О </a:t>
            </a:r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 И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100" name="Picture 4" descr="C:\Users\Любаша\Pictures\incirkoku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92" y="512676"/>
            <a:ext cx="2489481" cy="237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Любаша\Pictures\incirkoku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52736"/>
            <a:ext cx="1356278" cy="129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Любаша\Pictures\incirkoku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781794"/>
            <a:ext cx="1368152" cy="130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Любаша\Pictures\incirkoku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172" y="1268760"/>
            <a:ext cx="1368152" cy="130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Любаша\Pictures\co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49080"/>
            <a:ext cx="2407816" cy="150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Любаша\Pictures\1351743717foto1_b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77072"/>
            <a:ext cx="1849388" cy="138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1048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72008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Запиши слова, вставляя, где нужно, мягкий знак.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Объясни свой выбор.</a:t>
            </a:r>
            <a:endParaRPr lang="ru-RU" sz="2000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Пал</a:t>
            </a:r>
            <a:r>
              <a:rPr lang="ru-RU" sz="4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ма,  палка, 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рел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ен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нел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зя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лен*та,  фил*м,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ал*то,  так*си,  сил*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ный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вил*ка,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ал*чик,  бук*вы, кон*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дел*фин.</a:t>
            </a:r>
          </a:p>
        </p:txBody>
      </p:sp>
      <p:sp>
        <p:nvSpPr>
          <p:cNvPr id="4" name="Овал 3"/>
          <p:cNvSpPr/>
          <p:nvPr/>
        </p:nvSpPr>
        <p:spPr>
          <a:xfrm>
            <a:off x="3131840" y="2183985"/>
            <a:ext cx="161108" cy="14440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FF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187624" y="2196465"/>
            <a:ext cx="161108" cy="14440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524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432048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Запиши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предложение без ошибок.</a:t>
            </a:r>
            <a:endParaRPr lang="ru-RU" sz="2000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Олга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каталас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на  конках.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Любаша\Pictures\2893762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068177"/>
            <a:ext cx="4920208" cy="369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2940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432048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Запиши предложение без ошибок.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Малчик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надел 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палто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Любаша\Pictures\M13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268760"/>
            <a:ext cx="2736304" cy="397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1496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432048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Запиши предложение без ошибок.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Снегир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спрятался  под  ел.</a:t>
            </a:r>
          </a:p>
        </p:txBody>
      </p:sp>
      <p:pic>
        <p:nvPicPr>
          <p:cNvPr id="7170" name="Picture 2" descr="C:\Users\Любаша\Pictures\78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524" y="1268760"/>
            <a:ext cx="4746104" cy="355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8504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</TotalTime>
  <Words>187</Words>
  <Application>Microsoft Office PowerPoint</Application>
  <PresentationFormat>Экран (4:3)</PresentationFormat>
  <Paragraphs>120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Исполнительная</vt:lpstr>
      <vt:lpstr>ОБОЗНАЧЕНИЕ МЯГКОСТИ СОГЛАСНЫХ С ПОМОЩЬЮ МЯГКОГО ЗНАКА</vt:lpstr>
      <vt:lpstr>Что за буква, кто узнает: Звука не обозначает, Может только показать, Как согласную читать.</vt:lpstr>
      <vt:lpstr>Запиши слова в единственном числе.</vt:lpstr>
      <vt:lpstr>Определи место мягкого знака в слове.</vt:lpstr>
      <vt:lpstr>«Спрячь» мягкий знак в середину слова.</vt:lpstr>
      <vt:lpstr>Запиши слова, вставляя, где нужно, мягкий знак. Объясни свой выбор.</vt:lpstr>
      <vt:lpstr>Запиши предложение без ошибок.</vt:lpstr>
      <vt:lpstr>Запиши предложение без ошибок.</vt:lpstr>
      <vt:lpstr>Запиши предложение без ошибок.</vt:lpstr>
      <vt:lpstr>Проверь себя.</vt:lpstr>
      <vt:lpstr>Составь из слов предложение. Запиши его.</vt:lpstr>
      <vt:lpstr>Составь из слов предложение. Запиши его.</vt:lpstr>
      <vt:lpstr>Запомни!</vt:lpstr>
      <vt:lpstr>Молодцы!!!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МЯГКИЙ ЗНАК В КОНЦЕ И  В СЕРЕДИНЕ СЛОВА</dc:title>
  <dc:creator>Любаша</dc:creator>
  <cp:lastModifiedBy>Любаша</cp:lastModifiedBy>
  <cp:revision>19</cp:revision>
  <dcterms:created xsi:type="dcterms:W3CDTF">2013-03-10T17:52:59Z</dcterms:created>
  <dcterms:modified xsi:type="dcterms:W3CDTF">2013-03-13T12:50:57Z</dcterms:modified>
</cp:coreProperties>
</file>